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7CF"/>
    <a:srgbClr val="0295D3"/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CD8A622-5B6B-D240-A6B1-900CA34169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50334" y="4465085"/>
            <a:ext cx="6443330" cy="808665"/>
          </a:xfrm>
          <a:prstGeom prst="rect">
            <a:avLst/>
          </a:prstGeom>
        </p:spPr>
        <p:txBody>
          <a:bodyPr/>
          <a:lstStyle>
            <a:lvl1pPr algn="ctr">
              <a:defRPr sz="4800" b="1" i="0">
                <a:solidFill>
                  <a:srgbClr val="00467F"/>
                </a:solidFill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271F6F-F03E-F742-AD00-ED4E893C1C9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17627" y="1212111"/>
            <a:ext cx="3508744" cy="30085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D59AF68-7F2A-1A4E-9D9D-232C759414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D33CC7-C495-BE4E-9775-5958F3ED34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5545" y="6146976"/>
            <a:ext cx="1204466" cy="22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.S. Department of Veterans Affairs">
            <a:extLst>
              <a:ext uri="{FF2B5EF4-FFF2-40B4-BE49-F238E27FC236}">
                <a16:creationId xmlns:a16="http://schemas.microsoft.com/office/drawing/2014/main" id="{ADBEF31A-7906-3747-A860-D4EC200916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379535" y="5996127"/>
            <a:ext cx="2247753" cy="5026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FF984-73F9-6B46-BC34-0FC1A6FF457D}"/>
              </a:ext>
            </a:extLst>
          </p:cNvPr>
          <p:cNvSpPr txBox="1"/>
          <p:nvPr/>
        </p:nvSpPr>
        <p:spPr>
          <a:xfrm>
            <a:off x="3322769" y="6077189"/>
            <a:ext cx="2546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467F"/>
                </a:solidFill>
              </a:rPr>
              <a:t>www.vacareers.va.gov</a:t>
            </a:r>
            <a:endParaRPr lang="en-US" sz="1600" b="1" dirty="0">
              <a:solidFill>
                <a:srgbClr val="00467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A1896-5303-F147-9225-EC433E22AAB8}"/>
              </a:ext>
            </a:extLst>
          </p:cNvPr>
          <p:cNvSpPr txBox="1"/>
          <p:nvPr/>
        </p:nvSpPr>
        <p:spPr>
          <a:xfrm>
            <a:off x="1781045" y="6077189"/>
            <a:ext cx="1204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00467F"/>
                </a:solidFill>
              </a:rPr>
              <a:t>@</a:t>
            </a:r>
            <a:r>
              <a:rPr lang="en-US" sz="1600" b="1" dirty="0" err="1">
                <a:solidFill>
                  <a:srgbClr val="00467F"/>
                </a:solidFill>
              </a:rPr>
              <a:t>vacareers</a:t>
            </a:r>
            <a:endParaRPr lang="en-US" sz="1600" b="1" dirty="0">
              <a:solidFill>
                <a:srgbClr val="00467F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22C8B0-3A71-674A-AD37-B6B214B869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50334" y="4188637"/>
            <a:ext cx="6443330" cy="808665"/>
          </a:xfrm>
        </p:spPr>
        <p:txBody>
          <a:bodyPr/>
          <a:lstStyle/>
          <a:p>
            <a:r>
              <a:rPr lang="en-US" sz="6600" spc="300" dirty="0">
                <a:solidFill>
                  <a:srgbClr val="01A7CF"/>
                </a:solidFill>
              </a:rPr>
              <a:t>THANK YOU!</a:t>
            </a:r>
          </a:p>
        </p:txBody>
      </p:sp>
      <p:pic>
        <p:nvPicPr>
          <p:cNvPr id="5" name="Picture Placeholder 4" descr="VA Nurses Week 2019&#10;100,000 Reasons to Celebrate">
            <a:extLst>
              <a:ext uri="{FF2B5EF4-FFF2-40B4-BE49-F238E27FC236}">
                <a16:creationId xmlns:a16="http://schemas.microsoft.com/office/drawing/2014/main" id="{94F2FA80-5429-4D45-BBD4-A89D194E307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tretch>
            <a:fillRect/>
          </a:stretch>
        </p:blipFill>
        <p:spPr>
          <a:xfrm>
            <a:off x="2909514" y="659218"/>
            <a:ext cx="3324972" cy="3149512"/>
          </a:xfrm>
        </p:spPr>
      </p:pic>
    </p:spTree>
    <p:extLst>
      <p:ext uri="{BB962C8B-B14F-4D97-AF65-F5344CB8AC3E}">
        <p14:creationId xmlns:p14="http://schemas.microsoft.com/office/powerpoint/2010/main" val="149646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FDCB7320B844DB517CFB7D2F2848D" ma:contentTypeVersion="4" ma:contentTypeDescription="Create a new document." ma:contentTypeScope="" ma:versionID="05f95dfcd2ab8dae5248b56726bd92f3">
  <xsd:schema xmlns:xsd="http://www.w3.org/2001/XMLSchema" xmlns:xs="http://www.w3.org/2001/XMLSchema" xmlns:p="http://schemas.microsoft.com/office/2006/metadata/properties" xmlns:ns2="6cd9ce88-1f1d-49c1-af9d-ac707ba14110" targetNamespace="http://schemas.microsoft.com/office/2006/metadata/properties" ma:root="true" ma:fieldsID="72a6dae5b25a3c9cd77dcf55500024a2" ns2:_="">
    <xsd:import namespace="6cd9ce88-1f1d-49c1-af9d-ac707ba141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9ce88-1f1d-49c1-af9d-ac707ba141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273CF8-45DA-4A22-AD93-AC16AA71804C}"/>
</file>

<file path=customXml/itemProps2.xml><?xml version="1.0" encoding="utf-8"?>
<ds:datastoreItem xmlns:ds="http://schemas.openxmlformats.org/officeDocument/2006/customXml" ds:itemID="{C0655A6D-198A-4139-8551-5BAB61DB596B}"/>
</file>

<file path=customXml/itemProps3.xml><?xml version="1.0" encoding="utf-8"?>
<ds:datastoreItem xmlns:ds="http://schemas.openxmlformats.org/officeDocument/2006/customXml" ds:itemID="{0ECB79B6-CDAE-4233-81D7-D2C6347C41C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12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Nicholan Burke</dc:creator>
  <cp:lastModifiedBy>Nicholan Burke</cp:lastModifiedBy>
  <cp:revision>12</cp:revision>
  <dcterms:created xsi:type="dcterms:W3CDTF">2019-04-11T16:01:31Z</dcterms:created>
  <dcterms:modified xsi:type="dcterms:W3CDTF">2019-04-25T16:34:08Z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0x0101008D0FDCB7320B844DB517CFB7D2F2848D</vt:lpwstr>
  </property>
</Properties>
</file>